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410889df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410889df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295280" y="4404699"/>
            <a:ext cx="2441020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/>
          <p:nvPr/>
        </p:nvSpPr>
        <p:spPr>
          <a:xfrm>
            <a:off x="-144800" y="-70950"/>
            <a:ext cx="9581400" cy="1749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-96375" y="5044900"/>
            <a:ext cx="9581400" cy="1749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2">
            <a:alphaModFix/>
          </a:blip>
          <a:srcRect b="24896" l="0" r="0" t="23535"/>
          <a:stretch/>
        </p:blipFill>
        <p:spPr>
          <a:xfrm>
            <a:off x="6859007" y="4404699"/>
            <a:ext cx="1974467" cy="57270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